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8" r:id="rId1"/>
  </p:sldMasterIdLst>
  <p:notesMasterIdLst>
    <p:notesMasterId r:id="rId17"/>
  </p:notesMasterIdLst>
  <p:handoutMasterIdLst>
    <p:handoutMasterId r:id="rId18"/>
  </p:handoutMasterIdLst>
  <p:sldIdLst>
    <p:sldId id="432" r:id="rId2"/>
    <p:sldId id="488" r:id="rId3"/>
    <p:sldId id="496" r:id="rId4"/>
    <p:sldId id="497" r:id="rId5"/>
    <p:sldId id="501" r:id="rId6"/>
    <p:sldId id="499" r:id="rId7"/>
    <p:sldId id="502" r:id="rId8"/>
    <p:sldId id="513" r:id="rId9"/>
    <p:sldId id="512" r:id="rId10"/>
    <p:sldId id="514" r:id="rId11"/>
    <p:sldId id="515" r:id="rId12"/>
    <p:sldId id="516" r:id="rId13"/>
    <p:sldId id="517" r:id="rId14"/>
    <p:sldId id="518" r:id="rId15"/>
    <p:sldId id="519" r:id="rId16"/>
  </p:sldIdLst>
  <p:sldSz cx="9144000" cy="5143500" type="screen16x9"/>
  <p:notesSz cx="6858000" cy="9144000"/>
  <p:defaultTextStyle>
    <a:defPPr>
      <a:defRPr lang="ru-RU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974F"/>
    <a:srgbClr val="00642D"/>
    <a:srgbClr val="00A4DB"/>
    <a:srgbClr val="7E398B"/>
    <a:srgbClr val="F69200"/>
    <a:srgbClr val="424242"/>
    <a:srgbClr val="009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1" autoAdjust="0"/>
    <p:restoredTop sz="86448" autoAdjust="0"/>
  </p:normalViewPr>
  <p:slideViewPr>
    <p:cSldViewPr snapToGrid="0" snapToObjects="1">
      <p:cViewPr varScale="1">
        <p:scale>
          <a:sx n="53" d="100"/>
          <a:sy n="53" d="100"/>
        </p:scale>
        <p:origin x="-942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Верхний колонтитул 1">
            <a:extLst/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47" name="Дата 2">
            <a:extLst/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pPr>
              <a:defRPr/>
            </a:pPr>
            <a:fld id="{C00757B8-C0A5-4FCC-B312-3CF3A702016C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148" name="Нижний колонтитул 3">
            <a:extLst/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49" name="Номер слайда 4">
            <a:extLst/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fld id="{00FB50BA-0194-4AFC-A2C2-8EEE5B1246A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8646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ape 200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3" name="Shape 201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6889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651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3575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8808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370013"/>
            <a:ext cx="81915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dirty="0" err="1" smtClean="0"/>
              <a:t>Название</a:t>
            </a:r>
            <a:r>
              <a:rPr lang="en-US" altLang="ru-RU" dirty="0" smtClean="0"/>
              <a:t> </a:t>
            </a:r>
            <a:r>
              <a:rPr lang="en-US" altLang="ru-RU" dirty="0" err="1" smtClean="0"/>
              <a:t>слайда</a:t>
            </a:r>
            <a:endParaRPr lang="en-US" altLang="ru-RU" dirty="0" smtClean="0"/>
          </a:p>
          <a:p>
            <a:pPr lvl="0"/>
            <a:r>
              <a:rPr lang="ru-RU" altLang="ru-RU" dirty="0" smtClean="0"/>
              <a:t>Образец текста</a:t>
            </a:r>
          </a:p>
          <a:p>
            <a:pPr lvl="1"/>
            <a:r>
              <a:rPr lang="ru-RU" altLang="ru-RU" dirty="0" smtClean="0"/>
              <a:t>Второй уровень</a:t>
            </a:r>
          </a:p>
          <a:p>
            <a:pPr lvl="2"/>
            <a:r>
              <a:rPr lang="ru-RU" altLang="ru-RU" dirty="0" smtClean="0"/>
              <a:t>Третий уровень</a:t>
            </a:r>
          </a:p>
          <a:p>
            <a:pPr lvl="3"/>
            <a:r>
              <a:rPr lang="ru-RU" altLang="ru-RU" dirty="0" smtClean="0"/>
              <a:t>Четвертый уровень</a:t>
            </a:r>
          </a:p>
          <a:p>
            <a:pPr lvl="3"/>
            <a:endParaRPr lang="ru-RU" altLang="ru-RU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8" r:id="rId2"/>
    <p:sldLayoutId id="2147483781" r:id="rId3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 cap="all">
          <a:solidFill>
            <a:srgbClr val="F69200"/>
          </a:solidFill>
          <a:latin typeface="Fedra Sans Pro Light" charset="0"/>
          <a:ea typeface="Fedra Sans Pro Light" charset="0"/>
          <a:cs typeface="Fedra Sans Pro Light" charset="0"/>
          <a:sym typeface="Fedra Sans Pro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F69200"/>
        </a:buClr>
        <a:buSzPct val="100000"/>
        <a:buFont typeface="STIXGeneral-Regular"/>
        <a:buChar char="•"/>
        <a:defRPr sz="2800" kern="1200">
          <a:solidFill>
            <a:srgbClr val="424242"/>
          </a:solidFill>
          <a:latin typeface="Fedra Sans Pro Light" charset="0"/>
          <a:ea typeface="Fedra Sans Pro Light" charset="0"/>
          <a:cs typeface="Fedra Sans Pro Light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4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0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0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424242"/>
          </a:solidFill>
          <a:latin typeface="Fedra Sans Pro Light" charset="0"/>
          <a:ea typeface="FedraSansPro-Light"/>
          <a:cs typeface="FedraSansPro-Ligh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3"/>
          <p:cNvSpPr>
            <a:spLocks noChangeArrowheads="1"/>
          </p:cNvSpPr>
          <p:nvPr/>
        </p:nvSpPr>
        <p:spPr bwMode="auto">
          <a:xfrm>
            <a:off x="646176" y="1867712"/>
            <a:ext cx="7778496" cy="171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Fedra Sans Pro Book"/>
                <a:ea typeface="Fedra Sans Pro Light"/>
                <a:cs typeface="Fedra Sans Pro Light"/>
              </a:rPr>
              <a:t>Разработка урока с акцентом на социально-эмоциональное развитие</a:t>
            </a:r>
            <a:r>
              <a:rPr lang="en-US" altLang="ru-RU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Fedra Sans Pro Book"/>
                <a:ea typeface="Fedra Sans Pro Light"/>
                <a:cs typeface="Fedra Sans Pro Light"/>
              </a:rPr>
              <a:t> </a:t>
            </a:r>
            <a:r>
              <a:rPr lang="ru-RU" altLang="ru-RU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Fedra Sans Pro Book"/>
                <a:ea typeface="Fedra Sans Pro Light"/>
                <a:cs typeface="Fedra Sans Pro Light"/>
              </a:rPr>
              <a:t>обучающихся «Выражение эмоций в письме»</a:t>
            </a:r>
            <a:r>
              <a:rPr lang="ru-RU" altLang="ru-RU" sz="40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Fedra Sans Pro Book"/>
                <a:ea typeface="Fedra Sans Pro Light"/>
                <a:cs typeface="Fedra Sans Pro Light"/>
              </a:rPr>
              <a:t> </a:t>
            </a:r>
            <a:endParaRPr lang="ru-RU" altLang="ru-RU" sz="4000" b="1" dirty="0">
              <a:solidFill>
                <a:schemeClr val="bg2">
                  <a:lumMod val="20000"/>
                  <a:lumOff val="80000"/>
                </a:schemeClr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4" name="Shape 207"/>
          <p:cNvSpPr>
            <a:spLocks noChangeArrowheads="1"/>
          </p:cNvSpPr>
          <p:nvPr/>
        </p:nvSpPr>
        <p:spPr bwMode="auto">
          <a:xfrm>
            <a:off x="5846618" y="3475724"/>
            <a:ext cx="223667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9pPr>
          </a:lstStyle>
          <a:p>
            <a:pPr algn="ctr" eaLnBrk="1"/>
            <a:r>
              <a:rPr lang="ru-RU" altLang="ru-RU" sz="2000" dirty="0" smtClean="0">
                <a:solidFill>
                  <a:schemeClr val="bg1"/>
                </a:solidFill>
                <a:latin typeface="Fedra Sans Pro Light" pitchFamily="34" charset="0"/>
                <a:ea typeface="Fedra Sans Pro Light" pitchFamily="34" charset="0"/>
                <a:cs typeface="Fedra Sans Pro Light" pitchFamily="34" charset="0"/>
                <a:sym typeface="Fedra Sans Pro Light" pitchFamily="34" charset="0"/>
              </a:rPr>
              <a:t>17 декабря 2020г.</a:t>
            </a:r>
          </a:p>
          <a:p>
            <a:pPr algn="ctr" eaLnBrk="1"/>
            <a:r>
              <a:rPr lang="ru-RU" altLang="ru-RU" sz="2000" dirty="0" smtClean="0">
                <a:solidFill>
                  <a:schemeClr val="bg1"/>
                </a:solidFill>
                <a:latin typeface="Fedra Sans Pro Light" pitchFamily="34" charset="0"/>
                <a:ea typeface="Fedra Sans Pro Light" pitchFamily="34" charset="0"/>
                <a:cs typeface="Fedra Sans Pro Light" pitchFamily="34" charset="0"/>
                <a:sym typeface="Fedra Sans Pro Light" pitchFamily="34" charset="0"/>
              </a:rPr>
              <a:t> </a:t>
            </a:r>
            <a:r>
              <a:rPr lang="ru-RU" altLang="ru-RU" sz="2000" dirty="0" err="1" smtClean="0">
                <a:solidFill>
                  <a:schemeClr val="bg1"/>
                </a:solidFill>
                <a:latin typeface="Fedra Sans Pro Light" pitchFamily="34" charset="0"/>
                <a:ea typeface="Fedra Sans Pro Light" pitchFamily="34" charset="0"/>
                <a:cs typeface="Fedra Sans Pro Light" pitchFamily="34" charset="0"/>
                <a:sym typeface="Fedra Sans Pro Light" pitchFamily="34" charset="0"/>
              </a:rPr>
              <a:t>г.Казань</a:t>
            </a:r>
            <a:endParaRPr lang="ru-RU" altLang="ru-RU" sz="2000" dirty="0">
              <a:solidFill>
                <a:schemeClr val="bg1"/>
              </a:solidFill>
              <a:latin typeface="Fedra Sans Pro Light" pitchFamily="34" charset="0"/>
              <a:ea typeface="Fedra Sans Pro Light" pitchFamily="34" charset="0"/>
              <a:cs typeface="Fedra Sans Pro Light" pitchFamily="34" charset="0"/>
              <a:sym typeface="Fedra Sans Pro Ligh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6176" y="3752723"/>
            <a:ext cx="52004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Fedra Sans Pro Book"/>
              </a:rPr>
              <a:t>Сафарова Л.Ф.</a:t>
            </a:r>
            <a:endParaRPr lang="ru-RU" dirty="0">
              <a:solidFill>
                <a:schemeClr val="bg1"/>
              </a:solidFill>
              <a:latin typeface="Fedra Sans Pro Book"/>
            </a:endParaRPr>
          </a:p>
        </p:txBody>
      </p:sp>
      <p:pic>
        <p:nvPicPr>
          <p:cNvPr id="6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424672" y="988192"/>
            <a:ext cx="638941" cy="6597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364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197271"/>
            <a:ext cx="4572000" cy="25811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1.Этап- Мотивация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-педагогическая техника «Билет на вход»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-разгадывание загадок о письмах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914401"/>
            <a:ext cx="4401671" cy="385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-</a:t>
            </a:r>
            <a:endParaRPr lang="ru-RU" sz="14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197271"/>
            <a:ext cx="4572000" cy="20822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3200" dirty="0" smtClean="0">
                <a:latin typeface="Times New Roman"/>
                <a:ea typeface="Calibri"/>
                <a:cs typeface="Times New Roman"/>
              </a:rPr>
              <a:t>2 этап Целеполагание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3200" dirty="0" smtClean="0">
                <a:latin typeface="Times New Roman"/>
                <a:ea typeface="Calibri"/>
                <a:cs typeface="Times New Roman"/>
              </a:rPr>
              <a:t>-формулирование темы и цели урока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ru-RU" sz="14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197271"/>
            <a:ext cx="4572000" cy="42591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3 этап  Актуализация знаний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-определение ассоциаций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-упражнение  «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О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ткрытые вопросы»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-работа с презентацией «Виды писем»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-работа со словарём эмоций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ru-RU" sz="28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197271"/>
            <a:ext cx="4572000" cy="39658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4 этап Организация познавательной деятельности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-чтение текстов писем, сравнение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-распознавание эмоций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-алгоритм написания письма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-групповая работа: написание текста письма, устные ответы на вопросы кроссворда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ru-RU" sz="14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197271"/>
            <a:ext cx="4572000" cy="403078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5 этап Рефлексия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-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техника «ЗИП»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-обратная связь  «Кулак и ладонь»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-Письмо в редакцию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-групповая работа «Советы автору письма»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ru-RU" sz="14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9931" y="741991"/>
            <a:ext cx="6328765" cy="365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358775" y="707230"/>
            <a:ext cx="8426450" cy="1125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2400" b="1" dirty="0" smtClean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Fedra Sans Pro Book"/>
              </a:rPr>
              <a:t>Личностно-развивающая образовательная среда  как путь к достижению успеха</a:t>
            </a:r>
            <a:r>
              <a:rPr lang="ru-RU" sz="2400" dirty="0" smtClean="0"/>
              <a:t> </a:t>
            </a:r>
            <a:endParaRPr lang="ru-RU" altLang="ru-RU" sz="24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93387" y="1727538"/>
            <a:ext cx="7811311" cy="26543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sz="2400" dirty="0" smtClean="0">
                <a:latin typeface="Fedra Sans Pro"/>
                <a:ea typeface="Cambria" panose="02040503050406030204" pitchFamily="18" charset="0"/>
                <a:cs typeface="Times New Roman" panose="02020603050405020304" pitchFamily="18" charset="0"/>
              </a:rPr>
              <a:t>Урок, как составная часть школьного проекта ЛРОС, реализует концепцию «4К» и способствует внедрению личностно-развивающей среды в урочный процесс.</a:t>
            </a:r>
            <a:endParaRPr lang="ru-RU" altLang="ru-RU" sz="2400" dirty="0" smtClean="0">
              <a:latin typeface="Fedra Sans Pro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dirty="0">
              <a:latin typeface="Fedra Sans Pro Light"/>
              <a:ea typeface="Fedra Sans Pro Light"/>
              <a:cs typeface="Fedra Sans Pro Light"/>
            </a:endParaRPr>
          </a:p>
        </p:txBody>
      </p:sp>
      <p:pic>
        <p:nvPicPr>
          <p:cNvPr id="5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358775" y="519113"/>
            <a:ext cx="84264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КЛЮЧЕВАЯ ПРОБЛЕМА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86383" y="963614"/>
            <a:ext cx="8180962" cy="38418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dirty="0" err="1" smtClean="0">
                <a:latin typeface="Fedra Sans Pro Book"/>
                <a:ea typeface="Fedra Sans Pro Light"/>
                <a:cs typeface="Fedra Sans Pro Light"/>
              </a:rPr>
              <a:t>Несформированность</a:t>
            </a: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 внутренней мотивации  большинства обучающихся к совершенствованию и обогащению словарного запаса в условиях информатизации.</a:t>
            </a:r>
            <a:endParaRPr lang="ru-RU" altLang="ru-RU" sz="2400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447675" y="963613"/>
            <a:ext cx="8141848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ЦЕЛЕВАЯ ГРУППА ПРОЕКТА</a:t>
            </a:r>
            <a:endParaRPr lang="ru-RU" altLang="ru-RU" sz="32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93387" y="1851025"/>
            <a:ext cx="7782128" cy="310673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</p:txBody>
      </p:sp>
      <p:pic>
        <p:nvPicPr>
          <p:cNvPr id="4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662763" y="2387084"/>
            <a:ext cx="781848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/>
            <a:endParaRPr lang="ru-RU" altLang="ru-RU" sz="2800" dirty="0" smtClean="0">
              <a:latin typeface="Times New Roman" panose="02020603050405020304" pitchFamily="18" charset="0"/>
              <a:ea typeface="Fedra Sans Pro Light"/>
              <a:cs typeface="Times New Roman" panose="02020603050405020304" pitchFamily="18" charset="0"/>
              <a:sym typeface="Fedra Sans Pro Light"/>
            </a:endParaRPr>
          </a:p>
          <a:p>
            <a:pPr algn="ctr" eaLnBrk="1"/>
            <a:r>
              <a:rPr lang="ru-RU" altLang="ru-RU" sz="2800" dirty="0">
                <a:latin typeface="Times New Roman" panose="02020603050405020304" pitchFamily="18" charset="0"/>
                <a:ea typeface="Fedra Sans Pro Light"/>
                <a:cs typeface="Times New Roman" panose="02020603050405020304" pitchFamily="18" charset="0"/>
                <a:sym typeface="Fedra Sans Pro Light"/>
              </a:rPr>
              <a:t>у</a:t>
            </a:r>
            <a:r>
              <a:rPr lang="ru-RU" altLang="ru-RU" sz="2800" dirty="0" smtClean="0">
                <a:latin typeface="Times New Roman" panose="02020603050405020304" pitchFamily="18" charset="0"/>
                <a:ea typeface="Fedra Sans Pro Light"/>
                <a:cs typeface="Times New Roman" panose="02020603050405020304" pitchFamily="18" charset="0"/>
                <a:sym typeface="Fedra Sans Pro Light"/>
              </a:rPr>
              <a:t>чащиеся 5 класса образовательных организаций </a:t>
            </a:r>
            <a:endParaRPr lang="ru-RU" altLang="ru-RU" sz="2800" dirty="0">
              <a:latin typeface="Times New Roman" panose="02020603050405020304" pitchFamily="18" charset="0"/>
              <a:ea typeface="Fedra Sans Pro Ligh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15900" y="963613"/>
            <a:ext cx="84264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ЦЕЛЬ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76655" y="1408113"/>
            <a:ext cx="8165695" cy="35671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dirty="0">
                <a:latin typeface="Times New Roman" panose="02020603050405020304" pitchFamily="18" charset="0"/>
                <a:ea typeface="Fedra Sans Pro Light"/>
                <a:cs typeface="Times New Roman" panose="02020603050405020304" pitchFamily="18" charset="0"/>
              </a:rPr>
              <a:t>н</a:t>
            </a:r>
            <a:r>
              <a:rPr lang="ru-RU" altLang="ru-RU" sz="2800" dirty="0" smtClean="0">
                <a:latin typeface="Times New Roman" panose="02020603050405020304" pitchFamily="18" charset="0"/>
                <a:ea typeface="Fedra Sans Pro Light"/>
                <a:cs typeface="Times New Roman" panose="02020603050405020304" pitchFamily="18" charset="0"/>
              </a:rPr>
              <a:t>аучить обучающихся правильно выражать своё эмоциональное состояние через письменную речь </a:t>
            </a:r>
            <a:endParaRPr lang="ru-RU" altLang="ru-RU" sz="2800" i="1" dirty="0">
              <a:latin typeface="Times New Roman" panose="02020603050405020304" pitchFamily="18" charset="0"/>
              <a:ea typeface="Fedra Sans Pro Light"/>
              <a:cs typeface="Times New Roman" panose="02020603050405020304" pitchFamily="18" charset="0"/>
            </a:endParaRPr>
          </a:p>
        </p:txBody>
      </p:sp>
      <p:pic>
        <p:nvPicPr>
          <p:cNvPr id="4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447675" y="519113"/>
            <a:ext cx="84264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ЗАДАЧИ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47675" y="963613"/>
            <a:ext cx="8209942" cy="37973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dirty="0">
                <a:latin typeface="Fedra Sans Pro Book"/>
                <a:ea typeface="Fedra Sans Pro Light"/>
                <a:cs typeface="Fedra Sans Pro Light"/>
              </a:rPr>
              <a:t>Направления </a:t>
            </a: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работы – теоретическая основа письма, актуализация письменной речи, работа в группах.</a:t>
            </a:r>
            <a:endParaRPr lang="ru-RU" altLang="ru-RU" sz="2400" dirty="0">
              <a:latin typeface="Fedra Sans Pro Book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Задачи: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1.познакомить учащихся с особенностями выражения эмоций через эпистолярный жанр;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2.сформировать представление о роли и значении письма в жизни человека: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3.научить составлять текст письма, используя формулы этикета;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4.способствовать развитию речевой компетенции. </a:t>
            </a:r>
            <a:endParaRPr lang="ru-RU" altLang="ru-RU" sz="2400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62647" y="741363"/>
            <a:ext cx="84264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ПЛАНИРУЕМЫЕ РЕЗУЛЬТАТЫ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55625" y="1185863"/>
            <a:ext cx="7840493" cy="343386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ea typeface="Fedra Sans Pro Light"/>
                <a:cs typeface="Times New Roman" panose="02020603050405020304" pitchFamily="18" charset="0"/>
              </a:rPr>
              <a:t>Учащиеся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ea typeface="Fedra Sans Pro Light"/>
                <a:cs typeface="Times New Roman" panose="02020603050405020304" pitchFamily="18" charset="0"/>
              </a:rPr>
              <a:t>-научатся правильно выражать эмоции через составленный текст письма;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ea typeface="Fedra Sans Pro Light"/>
                <a:cs typeface="Times New Roman" panose="02020603050405020304" pitchFamily="18" charset="0"/>
              </a:rPr>
              <a:t>-напишут текст письма, соблюдая правила эпистолярного стиля;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ea typeface="Fedra Sans Pro Light"/>
                <a:cs typeface="Times New Roman" panose="02020603050405020304" pitchFamily="18" charset="0"/>
              </a:rPr>
              <a:t>-поймут роль писем в жизни человека через выражение эмоций;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ea typeface="Fedra Sans Pro Light"/>
                <a:cs typeface="Times New Roman" panose="02020603050405020304" pitchFamily="18" charset="0"/>
              </a:rPr>
              <a:t>-будут мотивированы к созданию собственных текстов.</a:t>
            </a:r>
            <a:endParaRPr lang="ru-RU" altLang="ru-RU" sz="2800" dirty="0">
              <a:latin typeface="Times New Roman" panose="02020603050405020304" pitchFamily="18" charset="0"/>
              <a:ea typeface="Fedra Sans Pro Light"/>
              <a:cs typeface="Times New Roman" panose="02020603050405020304" pitchFamily="18" charset="0"/>
            </a:endParaRPr>
          </a:p>
        </p:txBody>
      </p:sp>
      <p:pic>
        <p:nvPicPr>
          <p:cNvPr id="4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62646" y="771583"/>
            <a:ext cx="8426450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Fedra Sans Pro"/>
              </a:rPr>
              <a:t>ОСНОВНЫЕ ИДЕИ ПЕДАГОГИЧЕСКОГО </a:t>
            </a:r>
            <a:r>
              <a:rPr lang="ru-RU" sz="3200" b="1" dirty="0" smtClean="0">
                <a:solidFill>
                  <a:srgbClr val="00B050"/>
                </a:solidFill>
                <a:latin typeface="Fedra Sans Pro"/>
              </a:rPr>
              <a:t>ПР0ЕКТА</a:t>
            </a:r>
            <a:endParaRPr lang="ru-RU" altLang="ru-RU" sz="3200" b="1" dirty="0">
              <a:solidFill>
                <a:srgbClr val="00B050"/>
              </a:solidFill>
              <a:latin typeface="Fedra Sans Pro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55625" y="1185863"/>
            <a:ext cx="7840493" cy="343386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2800" dirty="0"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6431" y="1657979"/>
            <a:ext cx="66017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Пишите друг другу письма, ведь они помогают жить, делая нас добрее.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писем люди как бы встречаются, делятся радостями и горестями. Письмо согревает, объединяет, успокаивает.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Письмо-дорога к сердцу.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244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72374" y="730150"/>
            <a:ext cx="8426450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ИСПОЛЬЗОВАНИЕ «ПРОДУКТОВОЙ ЛИНЕЙКИ» ПРОГРАММЫ</a:t>
            </a:r>
            <a:endParaRPr lang="ru-RU" altLang="ru-RU" sz="32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16714" y="1617562"/>
            <a:ext cx="7994988" cy="290036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УМК «Школа возможностей» для социально-эмоционального развития обучающихся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библиотека «Вклад в будущее»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  <a:defRPr/>
            </a:pPr>
            <a:endParaRPr lang="ru-RU" altLang="ru-RU" sz="3200" dirty="0">
              <a:latin typeface="Fedra Sans Pro Light"/>
              <a:ea typeface="Fedra Sans Pro Light"/>
              <a:cs typeface="Fedra Sans Pro Light"/>
            </a:endParaRPr>
          </a:p>
        </p:txBody>
      </p:sp>
      <p:pic>
        <p:nvPicPr>
          <p:cNvPr id="4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презентации Вклад в будущее">
  <a:themeElements>
    <a:clrScheme name="Вклад">
      <a:dk1>
        <a:srgbClr val="000000"/>
      </a:dk1>
      <a:lt1>
        <a:srgbClr val="FFFFFF"/>
      </a:lt1>
      <a:dk2>
        <a:srgbClr val="414241"/>
      </a:dk2>
      <a:lt2>
        <a:srgbClr val="B3B4B3"/>
      </a:lt2>
      <a:accent1>
        <a:srgbClr val="00642D"/>
      </a:accent1>
      <a:accent2>
        <a:srgbClr val="008841"/>
      </a:accent2>
      <a:accent3>
        <a:srgbClr val="F6A429"/>
      </a:accent3>
      <a:accent4>
        <a:srgbClr val="7E388A"/>
      </a:accent4>
      <a:accent5>
        <a:srgbClr val="019E8B"/>
      </a:accent5>
      <a:accent6>
        <a:srgbClr val="00A2DA"/>
      </a:accent6>
      <a:hlink>
        <a:srgbClr val="000000"/>
      </a:hlink>
      <a:folHlink>
        <a:srgbClr val="898A89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15608</TotalTime>
  <Words>364</Words>
  <Application>Microsoft Office PowerPoint</Application>
  <PresentationFormat>Экран (16:9)</PresentationFormat>
  <Paragraphs>59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презентации Вклад в будущее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Daniil</dc:creator>
  <cp:lastModifiedBy>safarova</cp:lastModifiedBy>
  <cp:revision>525</cp:revision>
  <dcterms:modified xsi:type="dcterms:W3CDTF">2020-12-16T19:01:16Z</dcterms:modified>
</cp:coreProperties>
</file>